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828A60-EDA7-4D27-9974-08BB298F4C0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36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E15F3-A672-429E-8FB1-6A74BE9A1DF0}" type="slidenum">
              <a:rPr lang="de-DE"/>
              <a:pPr/>
              <a:t>1</a:t>
            </a:fld>
            <a:endParaRPr lang="de-DE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7114D-2039-4BC3-AB41-26B3E4982B5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07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19AA4-E088-4F16-8156-5134669893D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088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0E28A-9230-45BF-9B3F-57DE3D7E683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0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4DE04-A6F3-42AC-BDCA-F673E9D1A00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022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8FC89-F162-4859-80E6-55F6948B00A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886DB-26ED-4A6C-B099-1BAC2BB2402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785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AF811-75F1-45A3-9783-225239013D9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18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0FC40-142A-4B4C-B39E-567A5E436FA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19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508BB-4C4A-4F67-84E4-4455D0A3CCB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9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80F54-D567-44E2-8A71-6C859D8CDD9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045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90E95-6F18-4A89-8298-EE9B113E3C6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450947-324C-42BB-AD4E-DB8EEDD8F4D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1258888" y="981075"/>
            <a:ext cx="0" cy="2376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258888" y="3357563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1258888" y="378936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23850" y="188913"/>
            <a:ext cx="849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 b="1"/>
              <a:t>Grafische Herleitung einer Nachfragefunktion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19700" y="544512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500563" y="2997200"/>
            <a:ext cx="4032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2"/>
            </a:pPr>
            <a:r>
              <a:rPr lang="de-DE"/>
              <a:t>Wir zeichnen ein weiteres Dia-gramm. Die senkrechte Achse benennen wir p</a:t>
            </a:r>
            <a:r>
              <a:rPr lang="de-DE" baseline="-25000"/>
              <a:t>x</a:t>
            </a:r>
            <a:r>
              <a:rPr lang="de-DE"/>
              <a:t>. Auf ihr tragen wir die Werte p</a:t>
            </a:r>
            <a:r>
              <a:rPr lang="de-DE" baseline="-25000"/>
              <a:t>x0</a:t>
            </a:r>
            <a:r>
              <a:rPr lang="de-DE"/>
              <a:t> und p</a:t>
            </a:r>
            <a:r>
              <a:rPr lang="de-DE" baseline="-25000"/>
              <a:t>x1</a:t>
            </a:r>
            <a:r>
              <a:rPr lang="de-DE"/>
              <a:t> ein. 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3492500" y="1196975"/>
            <a:ext cx="4967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de-DE"/>
              <a:t>Grafische Ermittlung der nachgefragten  Menge für die Preise p</a:t>
            </a:r>
            <a:r>
              <a:rPr lang="de-DE" baseline="-25000"/>
              <a:t>x0</a:t>
            </a:r>
            <a:r>
              <a:rPr lang="de-DE"/>
              <a:t> und p</a:t>
            </a:r>
            <a:r>
              <a:rPr lang="de-DE" baseline="-25000"/>
              <a:t>x1</a:t>
            </a:r>
            <a:r>
              <a:rPr lang="de-DE"/>
              <a:t>.</a:t>
            </a: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04006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4572000" y="4292600"/>
            <a:ext cx="41767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3"/>
            </a:pPr>
            <a:r>
              <a:rPr lang="de-DE"/>
              <a:t>Wir tragen die Wertepaare (p</a:t>
            </a:r>
            <a:r>
              <a:rPr lang="de-DE" baseline="-25000"/>
              <a:t>x0</a:t>
            </a:r>
            <a:r>
              <a:rPr lang="en-US">
                <a:cs typeface="Arial" charset="0"/>
              </a:rPr>
              <a:t>|</a:t>
            </a: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*) und (p</a:t>
            </a:r>
            <a:r>
              <a:rPr lang="de-DE" baseline="-25000"/>
              <a:t>x1</a:t>
            </a:r>
            <a:r>
              <a:rPr lang="en-US"/>
              <a:t>|</a:t>
            </a: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*) ein. Durch Verbinden der Punkte erhalten wir die Nach-fragefunktion x=X</a:t>
            </a:r>
            <a:r>
              <a:rPr lang="de-DE" baseline="30000"/>
              <a:t>N</a:t>
            </a:r>
            <a:r>
              <a:rPr lang="de-DE"/>
              <a:t>(p</a:t>
            </a:r>
            <a:r>
              <a:rPr lang="de-DE" baseline="-25000"/>
              <a:t>x</a:t>
            </a:r>
            <a:r>
              <a:rPr lang="de-DE"/>
              <a:t>).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4211638" y="3141663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1116013" y="549275"/>
            <a:ext cx="287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y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1116013" y="34290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</a:t>
            </a:r>
            <a:endParaRPr lang="de-DE"/>
          </a:p>
        </p:txBody>
      </p:sp>
      <p:sp>
        <p:nvSpPr>
          <p:cNvPr id="2119" name="Line 71"/>
          <p:cNvSpPr>
            <a:spLocks noChangeShapeType="1"/>
          </p:cNvSpPr>
          <p:nvPr/>
        </p:nvSpPr>
        <p:spPr bwMode="auto">
          <a:xfrm>
            <a:off x="1258888" y="1844675"/>
            <a:ext cx="1366837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1258888" y="1844675"/>
            <a:ext cx="237490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2" name="Arc 74"/>
          <p:cNvSpPr>
            <a:spLocks/>
          </p:cNvSpPr>
          <p:nvPr/>
        </p:nvSpPr>
        <p:spPr bwMode="auto">
          <a:xfrm rot="10800000">
            <a:off x="1908175" y="1628775"/>
            <a:ext cx="1439863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23" name="Arc 75"/>
          <p:cNvSpPr>
            <a:spLocks/>
          </p:cNvSpPr>
          <p:nvPr/>
        </p:nvSpPr>
        <p:spPr bwMode="auto">
          <a:xfrm rot="10800000">
            <a:off x="1619250" y="1844675"/>
            <a:ext cx="1439863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1979613" y="33575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1258888" y="486886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7" name="Line 79"/>
          <p:cNvSpPr>
            <a:spLocks noChangeShapeType="1"/>
          </p:cNvSpPr>
          <p:nvPr/>
        </p:nvSpPr>
        <p:spPr bwMode="auto">
          <a:xfrm>
            <a:off x="2484438" y="33575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8" name="Line 80"/>
          <p:cNvSpPr>
            <a:spLocks noChangeShapeType="1"/>
          </p:cNvSpPr>
          <p:nvPr/>
        </p:nvSpPr>
        <p:spPr bwMode="auto">
          <a:xfrm flipH="1">
            <a:off x="1258888" y="4292600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1" name="Line 83"/>
          <p:cNvSpPr>
            <a:spLocks noChangeShapeType="1"/>
          </p:cNvSpPr>
          <p:nvPr/>
        </p:nvSpPr>
        <p:spPr bwMode="auto">
          <a:xfrm>
            <a:off x="1258888" y="5661025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4211638" y="5445125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2411413" y="981075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x0</a:t>
            </a:r>
            <a:r>
              <a:rPr lang="de-DE"/>
              <a:t>&lt;p</a:t>
            </a:r>
            <a:r>
              <a:rPr lang="de-DE" baseline="-25000"/>
              <a:t>x1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971550" y="5589588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900113" y="3141663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2195513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</a:t>
            </a: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2051050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0</a:t>
            </a:r>
            <a:r>
              <a:rPr lang="de-DE"/>
              <a:t>*</a:t>
            </a: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1692275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</a:t>
            </a: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1547813" y="33575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*</a:t>
            </a: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611188" y="46529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xo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611188" y="40767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p</a:t>
            </a:r>
            <a:r>
              <a:rPr lang="de-DE" baseline="-25000"/>
              <a:t>x1</a:t>
            </a:r>
          </a:p>
        </p:txBody>
      </p:sp>
      <p:sp>
        <p:nvSpPr>
          <p:cNvPr id="2143" name="Line 95"/>
          <p:cNvSpPr>
            <a:spLocks noChangeShapeType="1"/>
          </p:cNvSpPr>
          <p:nvPr/>
        </p:nvSpPr>
        <p:spPr bwMode="auto">
          <a:xfrm>
            <a:off x="1692275" y="3933825"/>
            <a:ext cx="1223963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2987675" y="5013325"/>
            <a:ext cx="1150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x=X</a:t>
            </a:r>
            <a:r>
              <a:rPr lang="de-DE" baseline="30000"/>
              <a:t>N</a:t>
            </a:r>
            <a:r>
              <a:rPr lang="de-DE"/>
              <a:t>(p</a:t>
            </a:r>
            <a:r>
              <a:rPr lang="de-DE" baseline="-25000"/>
              <a:t>x</a:t>
            </a:r>
            <a:r>
              <a:rPr lang="de-DE"/>
              <a:t>)</a:t>
            </a:r>
          </a:p>
        </p:txBody>
      </p:sp>
      <p:sp>
        <p:nvSpPr>
          <p:cNvPr id="2146" name="Line 98"/>
          <p:cNvSpPr>
            <a:spLocks noChangeShapeType="1"/>
          </p:cNvSpPr>
          <p:nvPr/>
        </p:nvSpPr>
        <p:spPr bwMode="auto">
          <a:xfrm flipV="1">
            <a:off x="2484438" y="2565400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48" name="Line 100"/>
          <p:cNvSpPr>
            <a:spLocks noChangeShapeType="1"/>
          </p:cNvSpPr>
          <p:nvPr/>
        </p:nvSpPr>
        <p:spPr bwMode="auto">
          <a:xfrm flipV="1">
            <a:off x="1979613" y="26368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49" name="Text Box 101"/>
          <p:cNvSpPr txBox="1">
            <a:spLocks noChangeArrowheads="1"/>
          </p:cNvSpPr>
          <p:nvPr/>
        </p:nvSpPr>
        <p:spPr bwMode="auto">
          <a:xfrm>
            <a:off x="3276600" y="3357563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e/p</a:t>
            </a:r>
            <a:r>
              <a:rPr lang="de-DE" baseline="-25000"/>
              <a:t>x0</a:t>
            </a:r>
          </a:p>
        </p:txBody>
      </p:sp>
      <p:sp>
        <p:nvSpPr>
          <p:cNvPr id="2150" name="Text Box 102"/>
          <p:cNvSpPr txBox="1">
            <a:spLocks noChangeArrowheads="1"/>
          </p:cNvSpPr>
          <p:nvPr/>
        </p:nvSpPr>
        <p:spPr bwMode="auto">
          <a:xfrm>
            <a:off x="2484438" y="3357563"/>
            <a:ext cx="719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e/p</a:t>
            </a:r>
            <a:r>
              <a:rPr lang="de-DE" baseline="-25000"/>
              <a:t>x1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5" grpId="0" animBg="1"/>
      <p:bldP spid="2106" grpId="0"/>
      <p:bldP spid="2107" grpId="0"/>
      <p:bldP spid="2113" grpId="0"/>
      <p:bldP spid="2116" grpId="0"/>
      <p:bldP spid="2117" grpId="0"/>
      <p:bldP spid="2118" grpId="0"/>
      <p:bldP spid="2119" grpId="0" animBg="1"/>
      <p:bldP spid="2121" grpId="0" animBg="1"/>
      <p:bldP spid="2122" grpId="0" animBg="1"/>
      <p:bldP spid="2123" grpId="0" animBg="1"/>
      <p:bldP spid="2124" grpId="0" animBg="1"/>
      <p:bldP spid="2126" grpId="0" animBg="1"/>
      <p:bldP spid="2127" grpId="0" animBg="1"/>
      <p:bldP spid="2128" grpId="0" animBg="1"/>
      <p:bldP spid="2131" grpId="0" animBg="1"/>
      <p:bldP spid="2132" grpId="0"/>
      <p:bldP spid="2134" grpId="0"/>
      <p:bldP spid="2135" grpId="0"/>
      <p:bldP spid="2136" grpId="0"/>
      <p:bldP spid="2137" grpId="0"/>
      <p:bldP spid="2138" grpId="0"/>
      <p:bldP spid="2139" grpId="0"/>
      <p:bldP spid="2140" grpId="0"/>
      <p:bldP spid="2141" grpId="0"/>
      <p:bldP spid="2142" grpId="0"/>
      <p:bldP spid="2143" grpId="0" animBg="1"/>
      <p:bldP spid="2144" grpId="0"/>
      <p:bldP spid="2146" grpId="0" animBg="1"/>
      <p:bldP spid="2148" grpId="0" animBg="1"/>
      <p:bldP spid="2149" grpId="0"/>
      <p:bldP spid="2150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Bildschirmpräsentation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Herleitung einer Nachfragefunktion</dc:title>
  <dc:creator>Dr. rer. pol. Jens Siebel</dc:creator>
  <cp:lastModifiedBy>Dr. Jens Siebel</cp:lastModifiedBy>
  <cp:revision>56</cp:revision>
  <dcterms:created xsi:type="dcterms:W3CDTF">2004-02-08T17:56:23Z</dcterms:created>
  <dcterms:modified xsi:type="dcterms:W3CDTF">2012-03-12T10:29:39Z</dcterms:modified>
</cp:coreProperties>
</file>